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462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773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253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554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165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465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172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317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86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514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932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004A5-FD3A-4BC5-9BD2-3F821DC7741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3828B-F6EB-455C-B758-CB5F130533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39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№3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31568"/>
            <a:ext cx="7886700" cy="2386157"/>
          </a:xfrm>
        </p:spPr>
        <p:txBody>
          <a:bodyPr>
            <a:normAutofit fontScale="62500" lnSpcReduction="20000"/>
          </a:bodyPr>
          <a:lstStyle/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данных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 дороги (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задании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назначаются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поперечных профилей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земляного полотна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геометрических размеров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соответствии с технической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дороги) и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коэффициента заложения откосов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отношением высоты откоса к его горизонтальной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3.1.1).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Поперечный профиль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изображение сечения дороги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плоскостью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перпендикулярной к ее оси.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21035" y="1000681"/>
            <a:ext cx="351884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Объемы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землянных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работ</a:t>
            </a:r>
            <a:endParaRPr lang="ru-RU" sz="2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011" y="3586624"/>
            <a:ext cx="7356895" cy="187206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28649" y="5458691"/>
            <a:ext cx="82382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3.1.1 – Упрощенная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поперечного профиля насыпи земляного полотна:</a:t>
            </a:r>
          </a:p>
          <a:p>
            <a:pPr algn="just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ширина земляного полотна поверху, м;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средняя высота насыпи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дорожной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одежды (рабочая отметка из продольного профиля), м;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1600" b="0" i="1" u="none" strike="noStrike" baseline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1600" b="0" i="1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дорожной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одежды, м; 1: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коэффициент заложения откосов насыпи</a:t>
            </a:r>
          </a:p>
        </p:txBody>
      </p:sp>
    </p:spTree>
    <p:extLst>
      <p:ext uri="{BB962C8B-B14F-4D97-AF65-F5344CB8AC3E}">
        <p14:creationId xmlns:p14="http://schemas.microsoft.com/office/powerpoint/2010/main" val="31883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6359" y="717263"/>
            <a:ext cx="7886700" cy="1818120"/>
          </a:xfrm>
        </p:spPr>
        <p:txBody>
          <a:bodyPr>
            <a:normAutofit/>
          </a:bodyPr>
          <a:lstStyle/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заданной технической категории автомобильной дороги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табличную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 из нормативных документов сводятся ее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технические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параметры: ширина проезжей части и земляного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полотна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число полос движения, расчетная скорость движения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величина поперечных уклонов проезжей части 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земляного полотна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величина продольных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уклонов (табл. 3.1.1).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6359" y="2516973"/>
            <a:ext cx="1518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3.1.1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6359" y="2946463"/>
            <a:ext cx="5966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параметры строящегося участка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59" y="3500461"/>
            <a:ext cx="7910059" cy="274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38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6360" y="412462"/>
            <a:ext cx="7886700" cy="1541029"/>
          </a:xfrm>
        </p:spPr>
        <p:txBody>
          <a:bodyPr>
            <a:normAutofit/>
          </a:bodyPr>
          <a:lstStyle/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выполнения расчетов объемов основных работ принимаем поперечный профиль земляного полотна с высотой насыпи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полученной как среднее значение высот насыпей на всем протяжении строящегося участка.</a:t>
            </a:r>
          </a:p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насыпи без учета дорожной одежды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определяется выражением: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496" y="1828891"/>
            <a:ext cx="2790825" cy="5429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45127" y="2496416"/>
            <a:ext cx="80494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b="0" i="1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средняя высота насыпи с учетом толщины слоев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дорожной одежды </a:t>
            </a:r>
            <a:r>
              <a:rPr lang="ru-RU" b="0" i="1" u="none" strike="noStrike" baseline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м;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0" i="1" u="none" strike="noStrike" baseline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рс</a:t>
            </a:r>
            <a:r>
              <a:rPr lang="ru-RU" b="0" i="1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толщина растительного слоя.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1551709" y="3253493"/>
            <a:ext cx="6761017" cy="296719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45127" y="6220690"/>
            <a:ext cx="81464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3.1.2 – Схема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определению геометрических размеров насыпи при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из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 сосредоточенного резерва</a:t>
            </a:r>
          </a:p>
        </p:txBody>
      </p:sp>
    </p:spTree>
    <p:extLst>
      <p:ext uri="{BB962C8B-B14F-4D97-AF65-F5344CB8AC3E}">
        <p14:creationId xmlns:p14="http://schemas.microsoft.com/office/powerpoint/2010/main" val="40462165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253</Words>
  <Application>Microsoft Office PowerPoint</Application>
  <PresentationFormat>Экран (4:3)</PresentationFormat>
  <Paragraphs>13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Практическая работа №3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№3</dc:title>
  <dc:creator>Bakytbek</dc:creator>
  <cp:lastModifiedBy>Bakytbek</cp:lastModifiedBy>
  <cp:revision>6</cp:revision>
  <dcterms:created xsi:type="dcterms:W3CDTF">2020-11-23T09:47:29Z</dcterms:created>
  <dcterms:modified xsi:type="dcterms:W3CDTF">2020-11-23T10:10:36Z</dcterms:modified>
</cp:coreProperties>
</file>